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97" r:id="rId4"/>
    <p:sldId id="298" r:id="rId5"/>
    <p:sldId id="282" r:id="rId6"/>
    <p:sldId id="299" r:id="rId7"/>
    <p:sldId id="304" r:id="rId8"/>
    <p:sldId id="305" r:id="rId9"/>
  </p:sldIdLst>
  <p:sldSz cx="18288000" cy="10287000"/>
  <p:notesSz cx="6858000" cy="9144000"/>
  <p:embeddedFontLst>
    <p:embeddedFont>
      <p:font typeface="Pragmatica Extended" panose="020B0604020202020204" charset="0"/>
      <p:regular r:id="rId10"/>
      <p:bold r:id="rId11"/>
    </p:embeddedFont>
    <p:embeddedFont>
      <p:font typeface="Pragmatica" panose="020B060402020202020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73" d="100"/>
          <a:sy n="73" d="100"/>
        </p:scale>
        <p:origin x="594" y="5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" l="103" r="151" t="104"/>
          <a:stretch>
            <a:fillRect/>
          </a:stretch>
        </p:blipFill>
        <p:spPr>
          <a:xfrm>
            <a:off x="1295400" y="0"/>
            <a:ext cx="10287000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66800" y="5829572"/>
            <a:ext cx="9587230" cy="3670935"/>
            <a:chOff x="314960" y="655439"/>
            <a:chExt cx="12782973" cy="4894579"/>
          </a:xfrm>
        </p:grpSpPr>
        <p:sp>
          <p:nvSpPr>
            <p:cNvPr id="6" name="TextBox 6"/>
            <p:cNvSpPr txBox="1"/>
            <p:nvPr/>
          </p:nvSpPr>
          <p:spPr>
            <a:xfrm>
              <a:off x="355600" y="4125925"/>
              <a:ext cx="12742333" cy="1424093"/>
            </a:xfrm>
            <a:prstGeom prst="rect">
              <a:avLst/>
            </a:prstGeom>
          </p:spPr>
          <p:txBody>
            <a:bodyPr anchor="t" bIns="0" lIns="0" rIns="0" rtlCol="0" tIns="0">
              <a:noAutofit/>
            </a:bodyPr>
            <a:lstStyle/>
            <a:p>
              <a:pPr>
                <a:lnSpc>
                  <a:spcPts val="3920"/>
                </a:lnSpc>
              </a:pPr>
              <a:r>
                <a:rPr altLang="en-US" b="1" dirty="0" lang="ru-RU" spc="-55" sz="4000">
                  <a:solidFill>
                    <a:srgbClr val="FFFFFF"/>
                  </a:solidFill>
                  <a:cs charset="0" panose="02020603050405020304" typeface="Times New Roman"/>
                </a:rPr>
                <a:t>Ермаковский район</a:t>
              </a:r>
            </a:p>
            <a:p>
              <a:pPr>
                <a:lnSpc>
                  <a:spcPts val="3920"/>
                </a:lnSpc>
              </a:pPr>
              <a:r>
                <a:rPr altLang="en-US" b="1" dirty="0" lang="ru-RU" spc="-55" sz="4000">
                  <a:solidFill>
                    <a:srgbClr val="FFFFFF"/>
                  </a:solidFill>
                  <a:cs charset="0" panose="02020603050405020304" typeface="Times New Roman"/>
                </a:rPr>
                <a:t>МБОУ «</a:t>
              </a:r>
              <a:r>
                <a:rPr altLang="en-US" b="1" dirty="0" err="1" lang="ru-RU" spc="-55" sz="4000">
                  <a:solidFill>
                    <a:srgbClr val="FFFFFF"/>
                  </a:solidFill>
                  <a:cs charset="0" panose="02020603050405020304" typeface="Times New Roman"/>
                </a:rPr>
                <a:t>Танзыбейская</a:t>
              </a:r>
              <a:r>
                <a:rPr altLang="en-US" b="1" dirty="0" lang="ru-RU" spc="-55" sz="4000">
                  <a:solidFill>
                    <a:srgbClr val="FFFFFF"/>
                  </a:solidFill>
                  <a:cs charset="0" panose="02020603050405020304" typeface="Times New Roman"/>
                </a:rPr>
                <a:t> </a:t>
              </a:r>
              <a:r>
                <a:rPr altLang="en-US" b="1" dirty="0" err="1" lang="ru-RU" smtClean="0" spc="-55" sz="4000">
                  <a:solidFill>
                    <a:srgbClr val="FFFFFF"/>
                  </a:solidFill>
                  <a:cs charset="0" panose="02020603050405020304" typeface="Times New Roman"/>
                </a:rPr>
                <a:t>СШШШШ</a:t>
              </a:r>
              <a:r>
                <a:rPr altLang="en-US" b="1" dirty="0" err="1" lang="ru-RU" spc="-55" sz="5400">
                  <a:solidFill>
                    <a:srgbClr val="FFFFFF"/>
                  </a:solidFill>
                  <a:cs charset="0" panose="02020603050405020304" typeface="Times New Roman"/>
                </a:rPr>
                <a:t>ш</a:t>
              </a:r>
              <a:r>
                <a:rPr altLang="en-US" b="1" dirty="0" lang="ru-RU" smtClean="0" spc="-55" sz="4000">
                  <a:solidFill>
                    <a:srgbClr val="FFFFFF"/>
                  </a:solidFill>
                  <a:cs charset="0" panose="02020603050405020304" typeface="Times New Roman"/>
                </a:rPr>
                <a:t>»</a:t>
              </a:r>
              <a:endParaRPr altLang="en-US" b="1" dirty="0" lang="ru-RU" spc="-55" sz="4000">
                <a:solidFill>
                  <a:srgbClr val="FFFFFF"/>
                </a:solidFill>
                <a:cs charset="0" panose="02020603050405020304" typeface="Times New Roman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14960" y="655439"/>
              <a:ext cx="12580722" cy="3535679"/>
            </a:xfrm>
            <a:prstGeom prst="rect">
              <a:avLst/>
            </a:prstGeom>
          </p:spPr>
          <p:txBody>
            <a:bodyPr anchor="t" bIns="0" lIns="0" rIns="0" rtlCol="0" tIns="0">
              <a:spAutoFit/>
            </a:bodyPr>
            <a:lstStyle/>
            <a:p>
              <a:pPr>
                <a:lnSpc>
                  <a:spcPts val="10340"/>
                </a:lnSpc>
              </a:pPr>
              <a:r>
                <a:rPr b="1" dirty="0" lang="ru-RU" spc="-187" sz="115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20603050405020304" typeface="Times New Roman"/>
                  <a:cs charset="0" panose="02020603050405020304" typeface="Times New Roman"/>
                </a:rPr>
                <a:t>Движение Первых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cstate="print"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69" y="-571500"/>
            <a:ext cx="8218599" cy="130893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25165"/>
            <a:ext cx="1905000" cy="26167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618230" y="342900"/>
            <a:ext cx="1025906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«Учись и познавай»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0" y="66675"/>
            <a:ext cx="1752600" cy="2407446"/>
          </a:xfrm>
          <a:prstGeom prst="rect">
            <a:avLst/>
          </a:prstGeom>
        </p:spPr>
      </p:pic>
      <p:grpSp>
        <p:nvGrpSpPr>
          <p:cNvPr id="6" name="Group 19"/>
          <p:cNvGrpSpPr>
            <a:grpSpLocks noChangeAspect="1"/>
          </p:cNvGrpSpPr>
          <p:nvPr/>
        </p:nvGrpSpPr>
        <p:grpSpPr>
          <a:xfrm>
            <a:off x="685800" y="2176780"/>
            <a:ext cx="5944235" cy="3211195"/>
            <a:chOff x="0" y="0"/>
            <a:chExt cx="11289030" cy="6350000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8" name="Freeform 2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</p:sp>
      </p:grpSp>
      <p:sp>
        <p:nvSpPr>
          <p:cNvPr id="10" name="Текстовое поле 9"/>
          <p:cNvSpPr txBox="1"/>
          <p:nvPr/>
        </p:nvSpPr>
        <p:spPr>
          <a:xfrm>
            <a:off x="922020" y="5372100"/>
            <a:ext cx="3771265" cy="695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</a:rPr>
              <a:t>«Страница 25»</a:t>
            </a:r>
          </a:p>
        </p:txBody>
      </p:sp>
      <p:grpSp>
        <p:nvGrpSpPr>
          <p:cNvPr id="42" name="Group 19"/>
          <p:cNvGrpSpPr>
            <a:grpSpLocks noChangeAspect="1"/>
          </p:cNvGrpSpPr>
          <p:nvPr/>
        </p:nvGrpSpPr>
        <p:grpSpPr>
          <a:xfrm>
            <a:off x="11581959" y="1949934"/>
            <a:ext cx="5718175" cy="3216275"/>
            <a:chOff x="0" y="0"/>
            <a:chExt cx="11289030" cy="6350000"/>
          </a:xfrm>
          <a:blipFill rotWithShape="1">
            <a:blip r:embed="rId4"/>
            <a:stretch>
              <a:fillRect/>
            </a:stretch>
          </a:blipFill>
        </p:grpSpPr>
        <p:sp>
          <p:nvSpPr>
            <p:cNvPr id="43" name="Freeform 2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</p:sp>
      </p:grpSp>
      <p:sp>
        <p:nvSpPr>
          <p:cNvPr id="45" name="Текстовое поле 44"/>
          <p:cNvSpPr txBox="1"/>
          <p:nvPr/>
        </p:nvSpPr>
        <p:spPr>
          <a:xfrm>
            <a:off x="11734800" y="5239385"/>
            <a:ext cx="4288790" cy="640080"/>
          </a:xfrm>
          <a:prstGeom prst="rect">
            <a:avLst/>
          </a:prstGeom>
          <a:ln w="9525" cap="flat" cmpd="sng" algn="ctr">
            <a:solidFill>
              <a:prstClr val="black"/>
            </a:solidFill>
            <a:prstDash val="dash"/>
          </a:ln>
        </p:spPr>
        <p:style>
          <a:lnRef idx="0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</a:rPr>
              <a:t>«Живая классика»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62600" y="5887720"/>
            <a:ext cx="6324600" cy="3158490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prstClr val="black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47" name="Текстовое поле 46"/>
          <p:cNvSpPr txBox="1"/>
          <p:nvPr/>
        </p:nvSpPr>
        <p:spPr>
          <a:xfrm>
            <a:off x="6172200" y="9054465"/>
            <a:ext cx="4751705" cy="9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</a:rPr>
              <a:t>«Лига дебатов»</a:t>
            </a:r>
            <a:endParaRPr lang="ru-RU" alt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Group 19"/>
          <p:cNvGrpSpPr>
            <a:grpSpLocks noChangeAspect="1"/>
          </p:cNvGrpSpPr>
          <p:nvPr/>
        </p:nvGrpSpPr>
        <p:grpSpPr>
          <a:xfrm>
            <a:off x="12437594" y="5981730"/>
            <a:ext cx="5753735" cy="2715895"/>
            <a:chOff x="0" y="0"/>
            <a:chExt cx="21277921" cy="1004366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277921" cy="10043669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 rotWithShape="1">
              <a:blip r:embed="rId6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3" name="Текстовое поле 2"/>
          <p:cNvSpPr txBox="1"/>
          <p:nvPr/>
        </p:nvSpPr>
        <p:spPr>
          <a:xfrm>
            <a:off x="12624435" y="8724900"/>
            <a:ext cx="5019675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</a:rPr>
              <a:t>«Классика Победы»</a:t>
            </a:r>
          </a:p>
        </p:txBody>
      </p:sp>
      <p:grpSp>
        <p:nvGrpSpPr>
          <p:cNvPr id="4" name="Group 19"/>
          <p:cNvGrpSpPr>
            <a:grpSpLocks noChangeAspect="1"/>
          </p:cNvGrpSpPr>
          <p:nvPr/>
        </p:nvGrpSpPr>
        <p:grpSpPr>
          <a:xfrm>
            <a:off x="381000" y="6261100"/>
            <a:ext cx="4953000" cy="2606040"/>
            <a:chOff x="0" y="0"/>
            <a:chExt cx="11289030" cy="6350000"/>
          </a:xfrm>
          <a:blipFill rotWithShape="1">
            <a:blip r:embed="rId7"/>
            <a:stretch>
              <a:fillRect/>
            </a:stretch>
          </a:blipFill>
        </p:grpSpPr>
        <p:sp>
          <p:nvSpPr>
            <p:cNvPr id="5" name="Freeform 2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</p:sp>
      </p:grpSp>
      <p:sp>
        <p:nvSpPr>
          <p:cNvPr id="7" name="Текстовое поле 6"/>
          <p:cNvSpPr txBox="1"/>
          <p:nvPr/>
        </p:nvSpPr>
        <p:spPr>
          <a:xfrm>
            <a:off x="1103073" y="8906856"/>
            <a:ext cx="4230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dirty="0" err="1">
                <a:solidFill>
                  <a:schemeClr val="bg1"/>
                </a:solidFill>
              </a:rPr>
              <a:t>Квиз</a:t>
            </a:r>
            <a:r>
              <a:rPr lang="ru-RU" altLang="en-US" sz="3600" dirty="0">
                <a:solidFill>
                  <a:schemeClr val="bg1"/>
                </a:solidFill>
              </a:rPr>
              <a:t> «От Земли до Марса»</a:t>
            </a:r>
          </a:p>
        </p:txBody>
      </p:sp>
      <p:grpSp>
        <p:nvGrpSpPr>
          <p:cNvPr id="9" name="Group 19"/>
          <p:cNvGrpSpPr>
            <a:grpSpLocks noChangeAspect="1"/>
          </p:cNvGrpSpPr>
          <p:nvPr/>
        </p:nvGrpSpPr>
        <p:grpSpPr>
          <a:xfrm>
            <a:off x="7148826" y="1653540"/>
            <a:ext cx="3914140" cy="2980690"/>
            <a:chOff x="0" y="0"/>
            <a:chExt cx="11289030" cy="6350000"/>
          </a:xfrm>
          <a:blipFill rotWithShape="1">
            <a:blip r:embed="rId8"/>
            <a:stretch>
              <a:fillRect/>
            </a:stretch>
          </a:blipFill>
        </p:grpSpPr>
        <p:sp>
          <p:nvSpPr>
            <p:cNvPr id="11" name="Freeform 2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</p:sp>
      </p:grpSp>
      <p:sp>
        <p:nvSpPr>
          <p:cNvPr id="12" name="Текстовое поле 11"/>
          <p:cNvSpPr txBox="1"/>
          <p:nvPr/>
        </p:nvSpPr>
        <p:spPr>
          <a:xfrm>
            <a:off x="7315200" y="4544060"/>
            <a:ext cx="3368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dirty="0">
                <a:solidFill>
                  <a:schemeClr val="bg1"/>
                </a:solidFill>
              </a:rPr>
              <a:t>«Я Пушкина читаю строки»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D91B4A-896E-47B9-9A8A-BA8B6374E7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" y="-49416"/>
            <a:ext cx="1784432" cy="25235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382906" y="674078"/>
            <a:ext cx="15522188" cy="1623076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«Благо твори»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920" y="0"/>
            <a:ext cx="1752600" cy="2407446"/>
          </a:xfrm>
          <a:prstGeom prst="rect">
            <a:avLst/>
          </a:prstGeom>
        </p:spPr>
      </p:pic>
      <p:grpSp>
        <p:nvGrpSpPr>
          <p:cNvPr id="5" name="Group 9"/>
          <p:cNvGrpSpPr>
            <a:grpSpLocks noChangeAspect="1"/>
          </p:cNvGrpSpPr>
          <p:nvPr/>
        </p:nvGrpSpPr>
        <p:grpSpPr>
          <a:xfrm>
            <a:off x="3581400" y="1901553"/>
            <a:ext cx="4952999" cy="3605530"/>
            <a:chOff x="0" y="0"/>
            <a:chExt cx="6350000" cy="3811270"/>
          </a:xfrm>
        </p:grpSpPr>
        <p:sp>
          <p:nvSpPr>
            <p:cNvPr id="6" name="Freeform 10"/>
            <p:cNvSpPr/>
            <p:nvPr/>
          </p:nvSpPr>
          <p:spPr>
            <a:xfrm>
              <a:off x="0" y="0"/>
              <a:ext cx="6350000" cy="3811270"/>
            </a:xfrm>
            <a:custGeom>
              <a:avLst/>
              <a:gdLst/>
              <a:ahLst/>
              <a:cxnLst/>
              <a:rect l="l" t="t" r="r" b="b"/>
              <a:pathLst>
                <a:path w="6350000" h="3811270">
                  <a:moveTo>
                    <a:pt x="1648460" y="0"/>
                  </a:moveTo>
                  <a:lnTo>
                    <a:pt x="5812790" y="0"/>
                  </a:lnTo>
                  <a:cubicBezTo>
                    <a:pt x="6109970" y="0"/>
                    <a:pt x="6350000" y="240030"/>
                    <a:pt x="6350000" y="537210"/>
                  </a:cubicBezTo>
                  <a:lnTo>
                    <a:pt x="6350000" y="2466340"/>
                  </a:lnTo>
                  <a:cubicBezTo>
                    <a:pt x="6350000" y="2763520"/>
                    <a:pt x="6109970" y="3003550"/>
                    <a:pt x="5812790" y="3003550"/>
                  </a:cubicBezTo>
                  <a:lnTo>
                    <a:pt x="4751070" y="3003550"/>
                  </a:lnTo>
                  <a:cubicBezTo>
                    <a:pt x="4587240" y="3003550"/>
                    <a:pt x="4431030" y="3078480"/>
                    <a:pt x="4329430" y="3208020"/>
                  </a:cubicBezTo>
                  <a:lnTo>
                    <a:pt x="4013200" y="3606800"/>
                  </a:lnTo>
                  <a:cubicBezTo>
                    <a:pt x="3911600" y="3735070"/>
                    <a:pt x="3756660" y="3811270"/>
                    <a:pt x="3591560" y="3811270"/>
                  </a:cubicBezTo>
                  <a:lnTo>
                    <a:pt x="537210" y="3811270"/>
                  </a:lnTo>
                  <a:cubicBezTo>
                    <a:pt x="240030" y="3811270"/>
                    <a:pt x="0" y="3571240"/>
                    <a:pt x="0" y="3274060"/>
                  </a:cubicBezTo>
                  <a:lnTo>
                    <a:pt x="0" y="1375410"/>
                  </a:lnTo>
                  <a:cubicBezTo>
                    <a:pt x="0" y="1206500"/>
                    <a:pt x="78740" y="1047750"/>
                    <a:pt x="213360" y="946150"/>
                  </a:cubicBezTo>
                  <a:lnTo>
                    <a:pt x="1324610" y="107950"/>
                  </a:lnTo>
                  <a:cubicBezTo>
                    <a:pt x="1417320" y="38100"/>
                    <a:pt x="1531620" y="0"/>
                    <a:pt x="1648460" y="0"/>
                  </a:cubicBez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9"/>
          <p:cNvGrpSpPr>
            <a:grpSpLocks noChangeAspect="1"/>
          </p:cNvGrpSpPr>
          <p:nvPr/>
        </p:nvGrpSpPr>
        <p:grpSpPr>
          <a:xfrm>
            <a:off x="9390323" y="1951083"/>
            <a:ext cx="5725160" cy="3436620"/>
            <a:chOff x="-1183230" y="-169014"/>
            <a:chExt cx="6350000" cy="3811270"/>
          </a:xfrm>
        </p:grpSpPr>
        <p:sp>
          <p:nvSpPr>
            <p:cNvPr id="12" name="Freeform 10"/>
            <p:cNvSpPr/>
            <p:nvPr/>
          </p:nvSpPr>
          <p:spPr>
            <a:xfrm>
              <a:off x="-1183230" y="-169014"/>
              <a:ext cx="6350000" cy="3811270"/>
            </a:xfrm>
            <a:custGeom>
              <a:avLst/>
              <a:gdLst/>
              <a:ahLst/>
              <a:cxnLst/>
              <a:rect l="l" t="t" r="r" b="b"/>
              <a:pathLst>
                <a:path w="6350000" h="3811270">
                  <a:moveTo>
                    <a:pt x="1648460" y="0"/>
                  </a:moveTo>
                  <a:lnTo>
                    <a:pt x="5812790" y="0"/>
                  </a:lnTo>
                  <a:cubicBezTo>
                    <a:pt x="6109970" y="0"/>
                    <a:pt x="6350000" y="240030"/>
                    <a:pt x="6350000" y="537210"/>
                  </a:cubicBezTo>
                  <a:lnTo>
                    <a:pt x="6350000" y="2466340"/>
                  </a:lnTo>
                  <a:cubicBezTo>
                    <a:pt x="6350000" y="2763520"/>
                    <a:pt x="6109970" y="3003550"/>
                    <a:pt x="5812790" y="3003550"/>
                  </a:cubicBezTo>
                  <a:lnTo>
                    <a:pt x="4751070" y="3003550"/>
                  </a:lnTo>
                  <a:cubicBezTo>
                    <a:pt x="4587240" y="3003550"/>
                    <a:pt x="4431030" y="3078480"/>
                    <a:pt x="4329430" y="3208020"/>
                  </a:cubicBezTo>
                  <a:lnTo>
                    <a:pt x="4013200" y="3606800"/>
                  </a:lnTo>
                  <a:cubicBezTo>
                    <a:pt x="3911600" y="3735070"/>
                    <a:pt x="3756660" y="3811270"/>
                    <a:pt x="3591560" y="3811270"/>
                  </a:cubicBezTo>
                  <a:lnTo>
                    <a:pt x="537210" y="3811270"/>
                  </a:lnTo>
                  <a:cubicBezTo>
                    <a:pt x="240030" y="3811270"/>
                    <a:pt x="0" y="3571240"/>
                    <a:pt x="0" y="3274060"/>
                  </a:cubicBezTo>
                  <a:lnTo>
                    <a:pt x="0" y="1375410"/>
                  </a:lnTo>
                  <a:cubicBezTo>
                    <a:pt x="0" y="1206500"/>
                    <a:pt x="78740" y="1047750"/>
                    <a:pt x="213360" y="946150"/>
                  </a:cubicBezTo>
                  <a:lnTo>
                    <a:pt x="1324610" y="107950"/>
                  </a:lnTo>
                  <a:cubicBezTo>
                    <a:pt x="1417320" y="38100"/>
                    <a:pt x="1531620" y="0"/>
                    <a:pt x="1648460" y="0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20" name="Текстовое поле 19"/>
          <p:cNvSpPr txBox="1"/>
          <p:nvPr/>
        </p:nvSpPr>
        <p:spPr>
          <a:xfrm>
            <a:off x="533400" y="2720340"/>
            <a:ext cx="3302124" cy="2186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  <a:sym typeface="+mn-ea"/>
              </a:rPr>
              <a:t>Письма и посылки </a:t>
            </a:r>
            <a:r>
              <a:rPr lang="ru-RU" altLang="en-US" sz="3600" dirty="0" smtClean="0">
                <a:solidFill>
                  <a:schemeClr val="bg1"/>
                </a:solidFill>
                <a:sym typeface="+mn-ea"/>
              </a:rPr>
              <a:t>для участников </a:t>
            </a:r>
            <a:r>
              <a:rPr lang="ru-RU" altLang="en-US" sz="3600" dirty="0">
                <a:solidFill>
                  <a:schemeClr val="bg1"/>
                </a:solidFill>
                <a:sym typeface="+mn-ea"/>
              </a:rPr>
              <a:t>СВО</a:t>
            </a:r>
          </a:p>
        </p:txBody>
      </p:sp>
      <p:grpSp>
        <p:nvGrpSpPr>
          <p:cNvPr id="26" name="Group 13"/>
          <p:cNvGrpSpPr>
            <a:grpSpLocks noChangeAspect="1"/>
          </p:cNvGrpSpPr>
          <p:nvPr/>
        </p:nvGrpSpPr>
        <p:grpSpPr>
          <a:xfrm>
            <a:off x="12649200" y="5600700"/>
            <a:ext cx="4508500" cy="4076700"/>
            <a:chOff x="0" y="0"/>
            <a:chExt cx="6350000" cy="5740400"/>
          </a:xfrm>
        </p:grpSpPr>
        <p:sp>
          <p:nvSpPr>
            <p:cNvPr id="27" name="Freeform 14"/>
            <p:cNvSpPr/>
            <p:nvPr/>
          </p:nvSpPr>
          <p:spPr>
            <a:xfrm>
              <a:off x="0" y="0"/>
              <a:ext cx="6351270" cy="5741670"/>
            </a:xfrm>
            <a:custGeom>
              <a:avLst/>
              <a:gdLst/>
              <a:ahLst/>
              <a:cxnLst/>
              <a:rect l="l" t="t" r="r" b="b"/>
              <a:pathLst>
                <a:path w="6351270" h="5741670">
                  <a:moveTo>
                    <a:pt x="0" y="542290"/>
                  </a:moveTo>
                  <a:lnTo>
                    <a:pt x="0" y="2392680"/>
                  </a:lnTo>
                  <a:cubicBezTo>
                    <a:pt x="0" y="2691130"/>
                    <a:pt x="242570" y="2933700"/>
                    <a:pt x="542290" y="2933700"/>
                  </a:cubicBezTo>
                  <a:lnTo>
                    <a:pt x="1148080" y="2933700"/>
                  </a:lnTo>
                  <a:cubicBezTo>
                    <a:pt x="1447800" y="2933700"/>
                    <a:pt x="1690370" y="3176270"/>
                    <a:pt x="1690370" y="3475990"/>
                  </a:cubicBezTo>
                  <a:lnTo>
                    <a:pt x="1690370" y="5199380"/>
                  </a:lnTo>
                  <a:cubicBezTo>
                    <a:pt x="1690370" y="5499100"/>
                    <a:pt x="1932940" y="5741670"/>
                    <a:pt x="2232660" y="5741670"/>
                  </a:cubicBezTo>
                  <a:lnTo>
                    <a:pt x="3599180" y="5741670"/>
                  </a:lnTo>
                  <a:cubicBezTo>
                    <a:pt x="3735070" y="5741670"/>
                    <a:pt x="3867150" y="5689600"/>
                    <a:pt x="3967480" y="5598161"/>
                  </a:cubicBezTo>
                  <a:lnTo>
                    <a:pt x="6177280" y="3553461"/>
                  </a:lnTo>
                  <a:cubicBezTo>
                    <a:pt x="6287770" y="3450591"/>
                    <a:pt x="6351270" y="3307081"/>
                    <a:pt x="6351270" y="3155951"/>
                  </a:cubicBezTo>
                  <a:lnTo>
                    <a:pt x="6351270" y="542290"/>
                  </a:lnTo>
                  <a:cubicBezTo>
                    <a:pt x="6350000" y="242570"/>
                    <a:pt x="6107430" y="0"/>
                    <a:pt x="5807710" y="0"/>
                  </a:cubicBezTo>
                  <a:lnTo>
                    <a:pt x="542290" y="0"/>
                  </a:lnTo>
                  <a:cubicBezTo>
                    <a:pt x="242570" y="0"/>
                    <a:pt x="0" y="242570"/>
                    <a:pt x="0" y="542290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31" name="Текстовое поле 30"/>
          <p:cNvSpPr txBox="1"/>
          <p:nvPr/>
        </p:nvSpPr>
        <p:spPr>
          <a:xfrm>
            <a:off x="10439400" y="7703794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dirty="0">
                <a:solidFill>
                  <a:schemeClr val="bg1"/>
                </a:solidFill>
                <a:cs typeface="+mn-lt"/>
              </a:rPr>
              <a:t>Помощь пенсионерам посёлка</a:t>
            </a:r>
          </a:p>
        </p:txBody>
      </p:sp>
      <p:grpSp>
        <p:nvGrpSpPr>
          <p:cNvPr id="32" name="Group 15"/>
          <p:cNvGrpSpPr>
            <a:grpSpLocks noChangeAspect="1"/>
          </p:cNvGrpSpPr>
          <p:nvPr/>
        </p:nvGrpSpPr>
        <p:grpSpPr>
          <a:xfrm>
            <a:off x="1402500" y="5684520"/>
            <a:ext cx="6717789" cy="3166959"/>
            <a:chOff x="-3574101" y="0"/>
            <a:chExt cx="8459470" cy="3808730"/>
          </a:xfrm>
        </p:grpSpPr>
        <p:sp>
          <p:nvSpPr>
            <p:cNvPr id="33" name="Freeform 16"/>
            <p:cNvSpPr/>
            <p:nvPr/>
          </p:nvSpPr>
          <p:spPr>
            <a:xfrm>
              <a:off x="-3574101" y="0"/>
              <a:ext cx="8459470" cy="3808730"/>
            </a:xfrm>
            <a:custGeom>
              <a:avLst/>
              <a:gdLst/>
              <a:ahLst/>
              <a:cxnLst/>
              <a:rect l="l" t="t" r="r" b="b"/>
              <a:pathLst>
                <a:path w="8459470" h="3808730">
                  <a:moveTo>
                    <a:pt x="458470" y="0"/>
                  </a:moveTo>
                  <a:lnTo>
                    <a:pt x="8001000" y="0"/>
                  </a:lnTo>
                  <a:cubicBezTo>
                    <a:pt x="8255000" y="0"/>
                    <a:pt x="8459470" y="205740"/>
                    <a:pt x="8459470" y="458470"/>
                  </a:cubicBezTo>
                  <a:lnTo>
                    <a:pt x="8459470" y="2320290"/>
                  </a:lnTo>
                  <a:cubicBezTo>
                    <a:pt x="8459470" y="2451100"/>
                    <a:pt x="8403589" y="2576830"/>
                    <a:pt x="8304530" y="2663190"/>
                  </a:cubicBezTo>
                  <a:lnTo>
                    <a:pt x="7141210" y="3693160"/>
                  </a:lnTo>
                  <a:cubicBezTo>
                    <a:pt x="7057390" y="3768090"/>
                    <a:pt x="6949440" y="3808730"/>
                    <a:pt x="6836410" y="3808730"/>
                  </a:cubicBezTo>
                  <a:lnTo>
                    <a:pt x="3760470" y="3808730"/>
                  </a:lnTo>
                  <a:cubicBezTo>
                    <a:pt x="3506470" y="3808730"/>
                    <a:pt x="3302000" y="3602990"/>
                    <a:pt x="3302000" y="3350260"/>
                  </a:cubicBezTo>
                  <a:lnTo>
                    <a:pt x="3302000" y="3227070"/>
                  </a:lnTo>
                  <a:cubicBezTo>
                    <a:pt x="3302000" y="2973070"/>
                    <a:pt x="3096260" y="2768600"/>
                    <a:pt x="2843530" y="2768600"/>
                  </a:cubicBezTo>
                  <a:lnTo>
                    <a:pt x="458470" y="2768600"/>
                  </a:lnTo>
                  <a:cubicBezTo>
                    <a:pt x="205740" y="2768600"/>
                    <a:pt x="0" y="2562860"/>
                    <a:pt x="0" y="2310130"/>
                  </a:cubicBezTo>
                  <a:lnTo>
                    <a:pt x="0" y="458470"/>
                  </a:lnTo>
                  <a:cubicBezTo>
                    <a:pt x="0" y="205740"/>
                    <a:pt x="205740" y="0"/>
                    <a:pt x="458470" y="0"/>
                  </a:cubicBezTo>
                  <a:close/>
                </a:path>
              </a:pathLst>
            </a:custGeom>
            <a:blipFill rotWithShape="1">
              <a:blip r:embed="rId6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34" name="Текстовое поле 33"/>
          <p:cNvSpPr txBox="1"/>
          <p:nvPr/>
        </p:nvSpPr>
        <p:spPr>
          <a:xfrm>
            <a:off x="1600200" y="7891994"/>
            <a:ext cx="2689860" cy="95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</a:rPr>
              <a:t>Письма для </a:t>
            </a:r>
            <a:r>
              <a:rPr lang="ru-RU" altLang="en-US" sz="3600" dirty="0" err="1">
                <a:solidFill>
                  <a:schemeClr val="bg1"/>
                </a:solidFill>
              </a:rPr>
              <a:t>солдатов-срочников</a:t>
            </a:r>
            <a:endParaRPr lang="ru-RU" altLang="en-US" sz="36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3A1EAC-64A7-4BB9-8B4B-649D436A69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" y="-132010"/>
            <a:ext cx="1795689" cy="25394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382906" y="674078"/>
            <a:ext cx="15522188" cy="1623076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«Служи Отечеству»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920" y="0"/>
            <a:ext cx="1752600" cy="2407446"/>
          </a:xfrm>
          <a:prstGeom prst="rect">
            <a:avLst/>
          </a:prstGeom>
        </p:spPr>
      </p:pic>
      <p:grpSp>
        <p:nvGrpSpPr>
          <p:cNvPr id="5" name="Group 19"/>
          <p:cNvGrpSpPr>
            <a:grpSpLocks noChangeAspect="1"/>
          </p:cNvGrpSpPr>
          <p:nvPr/>
        </p:nvGrpSpPr>
        <p:grpSpPr>
          <a:xfrm>
            <a:off x="567003" y="1869438"/>
            <a:ext cx="5181652" cy="2915285"/>
            <a:chOff x="497984" y="-663908"/>
            <a:chExt cx="11287761" cy="6350000"/>
          </a:xfrm>
        </p:grpSpPr>
        <p:sp>
          <p:nvSpPr>
            <p:cNvPr id="20" name="Freeform 20"/>
            <p:cNvSpPr/>
            <p:nvPr/>
          </p:nvSpPr>
          <p:spPr>
            <a:xfrm>
              <a:off x="497984" y="-663908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6" name="Текстовое поле 5"/>
          <p:cNvSpPr txBox="1"/>
          <p:nvPr/>
        </p:nvSpPr>
        <p:spPr>
          <a:xfrm>
            <a:off x="1393825" y="4784723"/>
            <a:ext cx="3474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dirty="0">
                <a:solidFill>
                  <a:schemeClr val="bg1"/>
                </a:solidFill>
              </a:rPr>
              <a:t>«Зарница 2.0»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2636224" y="5747997"/>
            <a:ext cx="3886835" cy="3902710"/>
            <a:chOff x="12052195" y="746984"/>
            <a:chExt cx="7684529" cy="7715915"/>
          </a:xfrm>
        </p:grpSpPr>
        <p:sp>
          <p:nvSpPr>
            <p:cNvPr id="18" name="Freeform 18"/>
            <p:cNvSpPr/>
            <p:nvPr/>
          </p:nvSpPr>
          <p:spPr>
            <a:xfrm>
              <a:off x="12052195" y="746984"/>
              <a:ext cx="7684529" cy="7715915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3337540" y="2247899"/>
            <a:ext cx="4345940" cy="5782945"/>
            <a:chOff x="141986" y="2523"/>
            <a:chExt cx="3282950" cy="3282950"/>
          </a:xfrm>
        </p:grpSpPr>
        <p:sp>
          <p:nvSpPr>
            <p:cNvPr id="34" name="Freeform 34"/>
            <p:cNvSpPr/>
            <p:nvPr/>
          </p:nvSpPr>
          <p:spPr>
            <a:xfrm>
              <a:off x="141986" y="2523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8" name="Текстовое поле 7"/>
          <p:cNvSpPr txBox="1"/>
          <p:nvPr/>
        </p:nvSpPr>
        <p:spPr>
          <a:xfrm>
            <a:off x="13066099" y="8030844"/>
            <a:ext cx="533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 dirty="0">
                <a:solidFill>
                  <a:schemeClr val="bg1"/>
                </a:solidFill>
              </a:rPr>
              <a:t>Вынос флага </a:t>
            </a:r>
            <a:r>
              <a:rPr lang="ru-RU" altLang="en-US" sz="3600" dirty="0" smtClean="0">
                <a:solidFill>
                  <a:schemeClr val="bg1"/>
                </a:solidFill>
              </a:rPr>
              <a:t>знаменной </a:t>
            </a:r>
            <a:r>
              <a:rPr lang="ru-RU" altLang="en-US" sz="3600" dirty="0">
                <a:solidFill>
                  <a:schemeClr val="bg1"/>
                </a:solidFill>
              </a:rPr>
              <a:t>группой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0" y="6126480"/>
            <a:ext cx="2787650" cy="2828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>
                <a:solidFill>
                  <a:schemeClr val="bg1"/>
                </a:solidFill>
              </a:rPr>
              <a:t>Конкурс по строевой подготовке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369131" y="1907429"/>
            <a:ext cx="5727447" cy="3954780"/>
            <a:chOff x="0" y="0"/>
            <a:chExt cx="8459470" cy="506590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59470" cy="5065901"/>
            </a:xfrm>
            <a:custGeom>
              <a:avLst/>
              <a:gdLst/>
              <a:ahLst/>
              <a:cxnLst/>
              <a:rect l="l" t="t" r="r" b="b"/>
              <a:pathLst>
                <a:path w="8459470" h="3808730">
                  <a:moveTo>
                    <a:pt x="458470" y="0"/>
                  </a:moveTo>
                  <a:lnTo>
                    <a:pt x="8001000" y="0"/>
                  </a:lnTo>
                  <a:cubicBezTo>
                    <a:pt x="8255000" y="0"/>
                    <a:pt x="8459470" y="205740"/>
                    <a:pt x="8459470" y="458470"/>
                  </a:cubicBezTo>
                  <a:lnTo>
                    <a:pt x="8459470" y="2320290"/>
                  </a:lnTo>
                  <a:cubicBezTo>
                    <a:pt x="8459470" y="2451100"/>
                    <a:pt x="8403589" y="2576830"/>
                    <a:pt x="8304530" y="2663190"/>
                  </a:cubicBezTo>
                  <a:lnTo>
                    <a:pt x="7141210" y="3693160"/>
                  </a:lnTo>
                  <a:cubicBezTo>
                    <a:pt x="7057390" y="3768090"/>
                    <a:pt x="6949440" y="3808730"/>
                    <a:pt x="6836410" y="3808730"/>
                  </a:cubicBezTo>
                  <a:lnTo>
                    <a:pt x="3760470" y="3808730"/>
                  </a:lnTo>
                  <a:cubicBezTo>
                    <a:pt x="3506470" y="3808730"/>
                    <a:pt x="3302000" y="3602990"/>
                    <a:pt x="3302000" y="3350260"/>
                  </a:cubicBezTo>
                  <a:lnTo>
                    <a:pt x="3302000" y="3227070"/>
                  </a:lnTo>
                  <a:cubicBezTo>
                    <a:pt x="3302000" y="2973070"/>
                    <a:pt x="3096260" y="2768600"/>
                    <a:pt x="2843530" y="2768600"/>
                  </a:cubicBezTo>
                  <a:lnTo>
                    <a:pt x="458470" y="2768600"/>
                  </a:lnTo>
                  <a:cubicBezTo>
                    <a:pt x="205740" y="2768600"/>
                    <a:pt x="0" y="2562860"/>
                    <a:pt x="0" y="2310130"/>
                  </a:cubicBezTo>
                  <a:lnTo>
                    <a:pt x="0" y="458470"/>
                  </a:lnTo>
                  <a:cubicBezTo>
                    <a:pt x="0" y="205740"/>
                    <a:pt x="205740" y="0"/>
                    <a:pt x="458470" y="0"/>
                  </a:cubicBezTo>
                  <a:close/>
                </a:path>
              </a:pathLst>
            </a:custGeom>
            <a:blipFill rotWithShape="1">
              <a:blip r:embed="rId6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14" name="Текстовое поле 13"/>
          <p:cNvSpPr txBox="1"/>
          <p:nvPr/>
        </p:nvSpPr>
        <p:spPr>
          <a:xfrm>
            <a:off x="6097659" y="4686189"/>
            <a:ext cx="335855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dirty="0">
                <a:solidFill>
                  <a:schemeClr val="bg1"/>
                </a:solidFill>
              </a:rPr>
              <a:t>Уборка сквера «Ностальгия»</a:t>
            </a:r>
          </a:p>
        </p:txBody>
      </p:sp>
      <p:grpSp>
        <p:nvGrpSpPr>
          <p:cNvPr id="22" name="Group 19"/>
          <p:cNvGrpSpPr>
            <a:grpSpLocks noChangeAspect="1"/>
          </p:cNvGrpSpPr>
          <p:nvPr/>
        </p:nvGrpSpPr>
        <p:grpSpPr>
          <a:xfrm>
            <a:off x="7227909" y="5994400"/>
            <a:ext cx="5264150" cy="2961005"/>
            <a:chOff x="0" y="0"/>
            <a:chExt cx="11289030" cy="6350000"/>
          </a:xfrm>
        </p:grpSpPr>
        <p:sp>
          <p:nvSpPr>
            <p:cNvPr id="24" name="Freeform 2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26" name="Текстовое поле 25"/>
          <p:cNvSpPr txBox="1"/>
          <p:nvPr/>
        </p:nvSpPr>
        <p:spPr>
          <a:xfrm>
            <a:off x="7965779" y="905167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 dirty="0">
                <a:solidFill>
                  <a:schemeClr val="bg1"/>
                </a:solidFill>
              </a:rPr>
              <a:t>«Сад памяти»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DFF2E3-087E-48AF-8718-5885286F85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97410" cy="21176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382906" y="674078"/>
            <a:ext cx="15522188" cy="1623076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«Создавай и вдохновляй»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920" y="0"/>
            <a:ext cx="1752600" cy="2407446"/>
          </a:xfrm>
          <a:prstGeom prst="rect">
            <a:avLst/>
          </a:prstGeom>
        </p:spPr>
      </p:pic>
      <p:sp>
        <p:nvSpPr>
          <p:cNvPr id="2" name="Замещающее 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829608" y="1840588"/>
            <a:ext cx="6238240" cy="2809875"/>
            <a:chOff x="0" y="0"/>
            <a:chExt cx="8459470" cy="381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459470" cy="3808730"/>
            </a:xfrm>
            <a:custGeom>
              <a:avLst/>
              <a:gdLst/>
              <a:ahLst/>
              <a:cxnLst/>
              <a:rect l="l" t="t" r="r" b="b"/>
              <a:pathLst>
                <a:path w="8459470" h="3808730">
                  <a:moveTo>
                    <a:pt x="458470" y="0"/>
                  </a:moveTo>
                  <a:lnTo>
                    <a:pt x="8001000" y="0"/>
                  </a:lnTo>
                  <a:cubicBezTo>
                    <a:pt x="8255000" y="0"/>
                    <a:pt x="8459470" y="205740"/>
                    <a:pt x="8459470" y="458470"/>
                  </a:cubicBezTo>
                  <a:lnTo>
                    <a:pt x="8459470" y="2320290"/>
                  </a:lnTo>
                  <a:cubicBezTo>
                    <a:pt x="8459470" y="2451100"/>
                    <a:pt x="8403589" y="2576830"/>
                    <a:pt x="8304530" y="2663190"/>
                  </a:cubicBezTo>
                  <a:lnTo>
                    <a:pt x="7141210" y="3693160"/>
                  </a:lnTo>
                  <a:cubicBezTo>
                    <a:pt x="7057390" y="3768090"/>
                    <a:pt x="6949440" y="3808730"/>
                    <a:pt x="6836410" y="3808730"/>
                  </a:cubicBezTo>
                  <a:lnTo>
                    <a:pt x="3760470" y="3808730"/>
                  </a:lnTo>
                  <a:cubicBezTo>
                    <a:pt x="3506470" y="3808730"/>
                    <a:pt x="3302000" y="3602990"/>
                    <a:pt x="3302000" y="3350260"/>
                  </a:cubicBezTo>
                  <a:lnTo>
                    <a:pt x="3302000" y="3227070"/>
                  </a:lnTo>
                  <a:cubicBezTo>
                    <a:pt x="3302000" y="2973070"/>
                    <a:pt x="3096260" y="2768600"/>
                    <a:pt x="2843530" y="2768600"/>
                  </a:cubicBezTo>
                  <a:lnTo>
                    <a:pt x="458470" y="2768600"/>
                  </a:lnTo>
                  <a:cubicBezTo>
                    <a:pt x="205740" y="2768600"/>
                    <a:pt x="0" y="2562860"/>
                    <a:pt x="0" y="2310130"/>
                  </a:cubicBezTo>
                  <a:lnTo>
                    <a:pt x="0" y="458470"/>
                  </a:lnTo>
                  <a:cubicBezTo>
                    <a:pt x="0" y="205740"/>
                    <a:pt x="205740" y="0"/>
                    <a:pt x="458470" y="0"/>
                  </a:cubicBez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5" name="Текстовое поле 4"/>
          <p:cNvSpPr txBox="1"/>
          <p:nvPr/>
        </p:nvSpPr>
        <p:spPr>
          <a:xfrm>
            <a:off x="10073323" y="4043204"/>
            <a:ext cx="4425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dirty="0">
                <a:solidFill>
                  <a:schemeClr val="bg1"/>
                </a:solidFill>
              </a:rPr>
              <a:t>Организация концерта ко Дню учителя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30835" y="5981700"/>
            <a:ext cx="6361430" cy="3818890"/>
            <a:chOff x="0" y="0"/>
            <a:chExt cx="6350000" cy="38112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3811270"/>
            </a:xfrm>
            <a:custGeom>
              <a:avLst/>
              <a:gdLst/>
              <a:ahLst/>
              <a:cxnLst/>
              <a:rect l="l" t="t" r="r" b="b"/>
              <a:pathLst>
                <a:path w="6350000" h="3811270">
                  <a:moveTo>
                    <a:pt x="1648460" y="0"/>
                  </a:moveTo>
                  <a:lnTo>
                    <a:pt x="5812790" y="0"/>
                  </a:lnTo>
                  <a:cubicBezTo>
                    <a:pt x="6109970" y="0"/>
                    <a:pt x="6350000" y="240030"/>
                    <a:pt x="6350000" y="537210"/>
                  </a:cubicBezTo>
                  <a:lnTo>
                    <a:pt x="6350000" y="2466340"/>
                  </a:lnTo>
                  <a:cubicBezTo>
                    <a:pt x="6350000" y="2763520"/>
                    <a:pt x="6109970" y="3003550"/>
                    <a:pt x="5812790" y="3003550"/>
                  </a:cubicBezTo>
                  <a:lnTo>
                    <a:pt x="4751070" y="3003550"/>
                  </a:lnTo>
                  <a:cubicBezTo>
                    <a:pt x="4587240" y="3003550"/>
                    <a:pt x="4431030" y="3078480"/>
                    <a:pt x="4329430" y="3208020"/>
                  </a:cubicBezTo>
                  <a:lnTo>
                    <a:pt x="4013200" y="3606800"/>
                  </a:lnTo>
                  <a:cubicBezTo>
                    <a:pt x="3911600" y="3735070"/>
                    <a:pt x="3756660" y="3811270"/>
                    <a:pt x="3591560" y="3811270"/>
                  </a:cubicBezTo>
                  <a:lnTo>
                    <a:pt x="537210" y="3811270"/>
                  </a:lnTo>
                  <a:cubicBezTo>
                    <a:pt x="240030" y="3811270"/>
                    <a:pt x="0" y="3571240"/>
                    <a:pt x="0" y="3274060"/>
                  </a:cubicBezTo>
                  <a:lnTo>
                    <a:pt x="0" y="1375410"/>
                  </a:lnTo>
                  <a:cubicBezTo>
                    <a:pt x="0" y="1206500"/>
                    <a:pt x="78740" y="1047750"/>
                    <a:pt x="213360" y="946150"/>
                  </a:cubicBezTo>
                  <a:lnTo>
                    <a:pt x="1324610" y="107950"/>
                  </a:lnTo>
                  <a:cubicBezTo>
                    <a:pt x="1417320" y="38100"/>
                    <a:pt x="1531620" y="0"/>
                    <a:pt x="1648460" y="0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6" name="Текстовое поле 5"/>
          <p:cNvSpPr txBox="1"/>
          <p:nvPr/>
        </p:nvSpPr>
        <p:spPr>
          <a:xfrm>
            <a:off x="4495800" y="9199245"/>
            <a:ext cx="3740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>
                <a:solidFill>
                  <a:schemeClr val="bg1"/>
                </a:solidFill>
              </a:rPr>
              <a:t>«Битва хоров»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268200" y="5498465"/>
            <a:ext cx="5854065" cy="4788535"/>
            <a:chOff x="-2736558" y="0"/>
            <a:chExt cx="9086558" cy="6350000"/>
          </a:xfrm>
        </p:grpSpPr>
        <p:sp>
          <p:nvSpPr>
            <p:cNvPr id="18" name="Freeform 18"/>
            <p:cNvSpPr/>
            <p:nvPr/>
          </p:nvSpPr>
          <p:spPr>
            <a:xfrm>
              <a:off x="-2736558" y="0"/>
              <a:ext cx="9086558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8" name="Текстовое поле 7"/>
          <p:cNvSpPr txBox="1"/>
          <p:nvPr/>
        </p:nvSpPr>
        <p:spPr>
          <a:xfrm>
            <a:off x="9394734" y="6607084"/>
            <a:ext cx="2872740" cy="261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600" dirty="0">
                <a:solidFill>
                  <a:schemeClr val="bg1"/>
                </a:solidFill>
              </a:rPr>
              <a:t>Участие в Пушкинской неделе</a:t>
            </a:r>
          </a:p>
        </p:txBody>
      </p:sp>
      <p:grpSp>
        <p:nvGrpSpPr>
          <p:cNvPr id="12" name="Group 19"/>
          <p:cNvGrpSpPr>
            <a:grpSpLocks noChangeAspect="1"/>
          </p:cNvGrpSpPr>
          <p:nvPr/>
        </p:nvGrpSpPr>
        <p:grpSpPr>
          <a:xfrm>
            <a:off x="533400" y="2019300"/>
            <a:ext cx="6421755" cy="3612515"/>
            <a:chOff x="0" y="0"/>
            <a:chExt cx="1128903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 rotWithShape="1">
              <a:blip r:embed="rId6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14" name="Текстовое поле 13"/>
          <p:cNvSpPr txBox="1"/>
          <p:nvPr/>
        </p:nvSpPr>
        <p:spPr>
          <a:xfrm>
            <a:off x="7162800" y="2174875"/>
            <a:ext cx="304038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>
                <a:solidFill>
                  <a:schemeClr val="bg1"/>
                </a:solidFill>
              </a:rPr>
              <a:t>Проведение мастер-классов для начальной школы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4D43DC-A2D2-4447-95E4-CAA52624D7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1"/>
            <a:ext cx="1623397" cy="22958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382906" y="674078"/>
            <a:ext cx="15522188" cy="1623076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«Достигай и побеждай»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920" y="0"/>
            <a:ext cx="1752600" cy="2407446"/>
          </a:xfrm>
          <a:prstGeom prst="rect">
            <a:avLst/>
          </a:prstGeom>
        </p:spPr>
      </p:pic>
      <p:sp>
        <p:nvSpPr>
          <p:cNvPr id="2" name="Замещающее 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en-US"/>
          </a:p>
        </p:txBody>
      </p:sp>
      <p:grpSp>
        <p:nvGrpSpPr>
          <p:cNvPr id="5" name="Group 19"/>
          <p:cNvGrpSpPr>
            <a:grpSpLocks noChangeAspect="1"/>
          </p:cNvGrpSpPr>
          <p:nvPr/>
        </p:nvGrpSpPr>
        <p:grpSpPr>
          <a:xfrm>
            <a:off x="11351714" y="1984375"/>
            <a:ext cx="6038215" cy="3601085"/>
            <a:chOff x="0" y="0"/>
            <a:chExt cx="11575090" cy="690259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575090" cy="6902597"/>
            </a:xfrm>
            <a:prstGeom prst="snipRoundRect">
              <a:avLst/>
            </a:prstGeom>
            <a:blipFill rotWithShape="1">
              <a:blip r:embed="rId3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6" name="Текстовое поле 5"/>
          <p:cNvSpPr txBox="1"/>
          <p:nvPr/>
        </p:nvSpPr>
        <p:spPr>
          <a:xfrm>
            <a:off x="11887200" y="5585460"/>
            <a:ext cx="5758180" cy="98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600" dirty="0">
                <a:solidFill>
                  <a:schemeClr val="bg1"/>
                </a:solidFill>
              </a:rPr>
              <a:t>Зональный этап соревнований по мини-футболу</a:t>
            </a:r>
          </a:p>
        </p:txBody>
      </p:sp>
      <p:grpSp>
        <p:nvGrpSpPr>
          <p:cNvPr id="24" name="Group 9"/>
          <p:cNvGrpSpPr>
            <a:grpSpLocks noChangeAspect="1"/>
          </p:cNvGrpSpPr>
          <p:nvPr/>
        </p:nvGrpSpPr>
        <p:grpSpPr>
          <a:xfrm>
            <a:off x="540826" y="1870098"/>
            <a:ext cx="5503545" cy="3303905"/>
            <a:chOff x="0" y="0"/>
            <a:chExt cx="6350000" cy="3811270"/>
          </a:xfrm>
        </p:grpSpPr>
        <p:sp>
          <p:nvSpPr>
            <p:cNvPr id="26" name="Freeform 10"/>
            <p:cNvSpPr/>
            <p:nvPr/>
          </p:nvSpPr>
          <p:spPr>
            <a:xfrm>
              <a:off x="0" y="0"/>
              <a:ext cx="6350000" cy="3811270"/>
            </a:xfrm>
            <a:prstGeom prst="round2DiagRect">
              <a:avLst/>
            </a:prstGeom>
            <a:blipFill rotWithShape="1">
              <a:blip r:embed="rId4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27" name="Текстовое поле 26"/>
          <p:cNvSpPr txBox="1"/>
          <p:nvPr/>
        </p:nvSpPr>
        <p:spPr>
          <a:xfrm>
            <a:off x="553889" y="5105771"/>
            <a:ext cx="511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solidFill>
                  <a:schemeClr val="bg1"/>
                </a:solidFill>
              </a:rPr>
              <a:t>«Безопасное колесо»</a:t>
            </a:r>
          </a:p>
        </p:txBody>
      </p:sp>
      <p:grpSp>
        <p:nvGrpSpPr>
          <p:cNvPr id="31" name="Group 19"/>
          <p:cNvGrpSpPr>
            <a:grpSpLocks noChangeAspect="1"/>
          </p:cNvGrpSpPr>
          <p:nvPr/>
        </p:nvGrpSpPr>
        <p:grpSpPr>
          <a:xfrm>
            <a:off x="4685665" y="5705178"/>
            <a:ext cx="6401435" cy="3601085"/>
            <a:chOff x="0" y="0"/>
            <a:chExt cx="11289030" cy="6350000"/>
          </a:xfrm>
        </p:grpSpPr>
        <p:sp>
          <p:nvSpPr>
            <p:cNvPr id="32" name="Freeform 2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34" name="Текстовое поле 33"/>
          <p:cNvSpPr txBox="1"/>
          <p:nvPr/>
        </p:nvSpPr>
        <p:spPr>
          <a:xfrm>
            <a:off x="5943600" y="9306263"/>
            <a:ext cx="4274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 dirty="0">
                <a:solidFill>
                  <a:schemeClr val="bg1"/>
                </a:solidFill>
              </a:rPr>
              <a:t>Веселые старты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6EDE2D-D920-4144-BFF2-A5CBF3166C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7" y="0"/>
            <a:ext cx="1367760" cy="1934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382906" y="674078"/>
            <a:ext cx="15522188" cy="1623076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«Береги планету»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920" y="0"/>
            <a:ext cx="1752600" cy="2407446"/>
          </a:xfrm>
          <a:prstGeom prst="rect">
            <a:avLst/>
          </a:prstGeom>
        </p:spPr>
      </p:pic>
      <p:sp>
        <p:nvSpPr>
          <p:cNvPr id="2" name="Замещающее 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en-US"/>
          </a:p>
        </p:txBody>
      </p:sp>
      <p:grpSp>
        <p:nvGrpSpPr>
          <p:cNvPr id="24" name="Group 9"/>
          <p:cNvGrpSpPr>
            <a:grpSpLocks noChangeAspect="1"/>
          </p:cNvGrpSpPr>
          <p:nvPr/>
        </p:nvGrpSpPr>
        <p:grpSpPr>
          <a:xfrm>
            <a:off x="1676401" y="2019300"/>
            <a:ext cx="5715000" cy="3618865"/>
            <a:chOff x="0" y="0"/>
            <a:chExt cx="6350000" cy="3811270"/>
          </a:xfrm>
        </p:grpSpPr>
        <p:sp>
          <p:nvSpPr>
            <p:cNvPr id="26" name="Freeform 10"/>
            <p:cNvSpPr/>
            <p:nvPr/>
          </p:nvSpPr>
          <p:spPr>
            <a:xfrm>
              <a:off x="0" y="0"/>
              <a:ext cx="6350000" cy="3811270"/>
            </a:xfrm>
            <a:prstGeom prst="round2DiagRect">
              <a:avLst/>
            </a:prstGeom>
            <a:blipFill rotWithShape="1">
              <a:blip r:embed="rId3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grpSp>
        <p:nvGrpSpPr>
          <p:cNvPr id="31" name="Group 19"/>
          <p:cNvGrpSpPr>
            <a:grpSpLocks noChangeAspect="1"/>
          </p:cNvGrpSpPr>
          <p:nvPr/>
        </p:nvGrpSpPr>
        <p:grpSpPr>
          <a:xfrm>
            <a:off x="1634490" y="6582410"/>
            <a:ext cx="5756911" cy="3457575"/>
            <a:chOff x="0" y="0"/>
            <a:chExt cx="11289030" cy="6350000"/>
          </a:xfrm>
        </p:grpSpPr>
        <p:sp>
          <p:nvSpPr>
            <p:cNvPr id="32" name="Freeform 2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4" name="Текстовое поле 3"/>
          <p:cNvSpPr txBox="1"/>
          <p:nvPr/>
        </p:nvSpPr>
        <p:spPr>
          <a:xfrm>
            <a:off x="3505200" y="5746115"/>
            <a:ext cx="5316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dirty="0">
                <a:solidFill>
                  <a:schemeClr val="bg1"/>
                </a:solidFill>
              </a:rPr>
              <a:t>Субботник</a:t>
            </a:r>
          </a:p>
        </p:txBody>
      </p: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0286999" y="2247900"/>
            <a:ext cx="5076825" cy="6996430"/>
            <a:chOff x="826470" y="-208325"/>
            <a:chExt cx="3741580" cy="3666654"/>
          </a:xfrm>
        </p:grpSpPr>
        <p:sp>
          <p:nvSpPr>
            <p:cNvPr id="7" name="Freeform 34"/>
            <p:cNvSpPr/>
            <p:nvPr/>
          </p:nvSpPr>
          <p:spPr>
            <a:xfrm>
              <a:off x="826470" y="-208325"/>
              <a:ext cx="3741580" cy="3666654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tretch>
                <a:fillRect/>
              </a:stretch>
            </a:blipFill>
            <a:ln w="12700">
              <a:solidFill>
                <a:srgbClr val="000000"/>
              </a:solidFill>
            </a:ln>
          </p:spPr>
        </p:sp>
      </p:grpSp>
      <p:sp>
        <p:nvSpPr>
          <p:cNvPr id="8" name="Текстовое поле 7"/>
          <p:cNvSpPr txBox="1"/>
          <p:nvPr/>
        </p:nvSpPr>
        <p:spPr>
          <a:xfrm>
            <a:off x="15468600" y="7789545"/>
            <a:ext cx="2524760" cy="1454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</a:rPr>
              <a:t>Посадка деревьев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508C11-84CA-46C2-8171-5440ADEE83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" y="-94108"/>
            <a:ext cx="1568540" cy="23912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920" y="0"/>
            <a:ext cx="1752600" cy="2407446"/>
          </a:xfrm>
          <a:prstGeom prst="rect">
            <a:avLst/>
          </a:prstGeom>
        </p:spPr>
      </p:pic>
      <p:sp>
        <p:nvSpPr>
          <p:cNvPr id="2" name="Замещающее содержимое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pSp>
        <p:nvGrpSpPr>
          <p:cNvPr id="42" name="Group 42"/>
          <p:cNvGrpSpPr>
            <a:grpSpLocks noChangeAspect="1"/>
          </p:cNvGrpSpPr>
          <p:nvPr/>
        </p:nvGrpSpPr>
        <p:grpSpPr>
          <a:xfrm rot="21180000">
            <a:off x="180975" y="518795"/>
            <a:ext cx="12099290" cy="7463789"/>
            <a:chOff x="-7512220" y="-1393186"/>
            <a:chExt cx="10372307" cy="6399181"/>
          </a:xfrm>
        </p:grpSpPr>
        <p:sp>
          <p:nvSpPr>
            <p:cNvPr id="43" name="Freeform 43"/>
            <p:cNvSpPr/>
            <p:nvPr/>
          </p:nvSpPr>
          <p:spPr>
            <a:xfrm>
              <a:off x="-7512220" y="-1393186"/>
              <a:ext cx="10372307" cy="6399181"/>
            </a:xfrm>
            <a:custGeom>
              <a:avLst/>
              <a:gdLst/>
              <a:ahLst/>
              <a:cxnLst/>
              <a:rect l="l" t="t" r="r" b="b"/>
              <a:pathLst>
                <a:path w="5948807" h="6343650">
                  <a:moveTo>
                    <a:pt x="5948807" y="738886"/>
                  </a:moveTo>
                  <a:lnTo>
                    <a:pt x="5948807" y="5533771"/>
                  </a:lnTo>
                  <a:lnTo>
                    <a:pt x="5948680" y="5533771"/>
                  </a:lnTo>
                  <a:cubicBezTo>
                    <a:pt x="5948680" y="5537200"/>
                    <a:pt x="5948807" y="5540756"/>
                    <a:pt x="5948807" y="5544185"/>
                  </a:cubicBezTo>
                  <a:cubicBezTo>
                    <a:pt x="5948807" y="5985764"/>
                    <a:pt x="5590921" y="6343650"/>
                    <a:pt x="5149342" y="6343650"/>
                  </a:cubicBezTo>
                  <a:cubicBezTo>
                    <a:pt x="4939284" y="6343650"/>
                    <a:pt x="4748276" y="6262624"/>
                    <a:pt x="4605655" y="6130163"/>
                  </a:cubicBezTo>
                  <a:cubicBezTo>
                    <a:pt x="4463034" y="6262624"/>
                    <a:pt x="4271899" y="6343650"/>
                    <a:pt x="4061968" y="6343650"/>
                  </a:cubicBezTo>
                  <a:cubicBezTo>
                    <a:pt x="3851910" y="6343650"/>
                    <a:pt x="3660902" y="6262624"/>
                    <a:pt x="3518281" y="6130163"/>
                  </a:cubicBezTo>
                  <a:cubicBezTo>
                    <a:pt x="3375660" y="6262624"/>
                    <a:pt x="3184525" y="6343650"/>
                    <a:pt x="2974594" y="6343650"/>
                  </a:cubicBezTo>
                  <a:cubicBezTo>
                    <a:pt x="2764663" y="6343650"/>
                    <a:pt x="2573528" y="6262624"/>
                    <a:pt x="2430907" y="6130163"/>
                  </a:cubicBezTo>
                  <a:cubicBezTo>
                    <a:pt x="2288286" y="6262624"/>
                    <a:pt x="2097151" y="6343650"/>
                    <a:pt x="1887220" y="6343650"/>
                  </a:cubicBezTo>
                  <a:cubicBezTo>
                    <a:pt x="1677162" y="6343650"/>
                    <a:pt x="1486154" y="6262624"/>
                    <a:pt x="1343533" y="6130163"/>
                  </a:cubicBezTo>
                  <a:cubicBezTo>
                    <a:pt x="1200912" y="6262624"/>
                    <a:pt x="1009777" y="6343650"/>
                    <a:pt x="799846" y="6343650"/>
                  </a:cubicBezTo>
                  <a:cubicBezTo>
                    <a:pt x="357886" y="6343650"/>
                    <a:pt x="0" y="5985637"/>
                    <a:pt x="0" y="5544185"/>
                  </a:cubicBezTo>
                  <a:cubicBezTo>
                    <a:pt x="0" y="5540756"/>
                    <a:pt x="127" y="5537200"/>
                    <a:pt x="127" y="5533771"/>
                  </a:cubicBezTo>
                  <a:lnTo>
                    <a:pt x="0" y="5533771"/>
                  </a:lnTo>
                  <a:lnTo>
                    <a:pt x="0" y="738886"/>
                  </a:lnTo>
                  <a:lnTo>
                    <a:pt x="2286" y="738886"/>
                  </a:lnTo>
                  <a:cubicBezTo>
                    <a:pt x="33274" y="325628"/>
                    <a:pt x="378333" y="0"/>
                    <a:pt x="799465" y="0"/>
                  </a:cubicBezTo>
                  <a:cubicBezTo>
                    <a:pt x="1009523" y="0"/>
                    <a:pt x="1200531" y="81026"/>
                    <a:pt x="1343152" y="213487"/>
                  </a:cubicBezTo>
                  <a:cubicBezTo>
                    <a:pt x="1485900" y="81026"/>
                    <a:pt x="1676908" y="0"/>
                    <a:pt x="1886966" y="0"/>
                  </a:cubicBezTo>
                  <a:cubicBezTo>
                    <a:pt x="2097024" y="0"/>
                    <a:pt x="2288032" y="81026"/>
                    <a:pt x="2430653" y="213487"/>
                  </a:cubicBezTo>
                  <a:cubicBezTo>
                    <a:pt x="2573274" y="81026"/>
                    <a:pt x="2764409" y="0"/>
                    <a:pt x="2974340" y="0"/>
                  </a:cubicBezTo>
                  <a:cubicBezTo>
                    <a:pt x="3184271" y="0"/>
                    <a:pt x="3375406" y="81026"/>
                    <a:pt x="3518027" y="213487"/>
                  </a:cubicBezTo>
                  <a:cubicBezTo>
                    <a:pt x="3660775" y="81026"/>
                    <a:pt x="3851910" y="0"/>
                    <a:pt x="4061841" y="0"/>
                  </a:cubicBezTo>
                  <a:cubicBezTo>
                    <a:pt x="4271899" y="0"/>
                    <a:pt x="4462907" y="81026"/>
                    <a:pt x="4605528" y="213487"/>
                  </a:cubicBezTo>
                  <a:cubicBezTo>
                    <a:pt x="4748276" y="81026"/>
                    <a:pt x="4939284" y="0"/>
                    <a:pt x="5149342" y="0"/>
                  </a:cubicBezTo>
                  <a:cubicBezTo>
                    <a:pt x="5570474" y="0"/>
                    <a:pt x="5915533" y="325628"/>
                    <a:pt x="5946521" y="738886"/>
                  </a:cubicBezTo>
                  <a:lnTo>
                    <a:pt x="5948807" y="738886"/>
                  </a:ln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 w="12700">
              <a:noFill/>
            </a:ln>
          </p:spPr>
        </p:sp>
      </p:grpSp>
      <p:sp>
        <p:nvSpPr>
          <p:cNvPr id="6" name="Текстовое поле 5"/>
          <p:cNvSpPr txBox="1"/>
          <p:nvPr/>
        </p:nvSpPr>
        <p:spPr>
          <a:xfrm>
            <a:off x="12344400" y="5448300"/>
            <a:ext cx="5725795" cy="4259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8800">
                <a:solidFill>
                  <a:schemeClr val="bg1"/>
                </a:solidFill>
              </a:rPr>
              <a:t>Спасибо </a:t>
            </a:r>
          </a:p>
          <a:p>
            <a:pPr algn="ctr"/>
            <a:r>
              <a:rPr lang="ru-RU" altLang="en-US" sz="8800">
                <a:solidFill>
                  <a:schemeClr val="bg1"/>
                </a:solidFill>
              </a:rPr>
              <a:t>за </a:t>
            </a:r>
          </a:p>
          <a:p>
            <a:pPr algn="ctr"/>
            <a:r>
              <a:rPr lang="ru-RU" altLang="en-US" sz="8800">
                <a:solidFill>
                  <a:schemeClr val="bg1"/>
                </a:solidFill>
              </a:rPr>
              <a:t>внимание!!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вижение Первых">
      <a:majorFont>
        <a:latin typeface="Pragmatica Extended"/>
        <a:ea typeface=""/>
        <a:cs typeface=""/>
      </a:majorFont>
      <a:minorFont>
        <a:latin typeface="Pragma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134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Pragmatica Extended</vt:lpstr>
      <vt:lpstr>Times New Roman</vt:lpstr>
      <vt:lpstr>Pragmatica</vt:lpstr>
      <vt:lpstr>Arial</vt:lpstr>
      <vt:lpstr>Office Theme</vt:lpstr>
      <vt:lpstr>Презентация PowerPoint</vt:lpstr>
      <vt:lpstr>«Учись и познавай»</vt:lpstr>
      <vt:lpstr>«Благо твори»</vt:lpstr>
      <vt:lpstr>«Служи Отечеству»</vt:lpstr>
      <vt:lpstr>«Создавай и вдохновляй»</vt:lpstr>
      <vt:lpstr>«Достигай и побеждай»</vt:lpstr>
      <vt:lpstr>«Береги планету»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Я к Мы:</dc:title>
  <dc:creator>suxeevaya</dc:creator>
  <cp:lastModifiedBy>Дима</cp:lastModifiedBy>
  <cp:revision>31</cp:revision>
  <dcterms:created xsi:type="dcterms:W3CDTF">2006-08-16T00:00:00Z</dcterms:created>
  <dcterms:modified xsi:type="dcterms:W3CDTF">2024-11-15T00:23:53Z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75288F779E964D7BA9E6DA8FADC5C3F9_12</vt:lpwstr>
  </property>
  <property fmtid="{D5CDD505-2E9C-101B-9397-08002B2CF9AE}" name="KSOProductBuildVer" pid="3">
    <vt:lpwstr>1049-12.2.0.18607</vt:lpwstr>
  </property>
  <property fmtid="{D5CDD505-2E9C-101B-9397-08002B2CF9AE}" name="NXPowerLiteLastOptimized" pid="4">
    <vt:lpwstr>6180158</vt:lpwstr>
  </property>
  <property fmtid="{D5CDD505-2E9C-101B-9397-08002B2CF9AE}" name="NXPowerLiteSettings" pid="5">
    <vt:lpwstr>F7000400038000</vt:lpwstr>
  </property>
  <property fmtid="{D5CDD505-2E9C-101B-9397-08002B2CF9AE}" name="NXPowerLiteVersion" pid="6">
    <vt:lpwstr>S10.3.1</vt:lpwstr>
  </property>
</Properties>
</file>